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49" r:id="rId3"/>
    <p:sldId id="257" r:id="rId4"/>
    <p:sldId id="262" r:id="rId5"/>
    <p:sldId id="346" r:id="rId6"/>
    <p:sldId id="356" r:id="rId7"/>
    <p:sldId id="348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98"/>
        <p:guide pos="3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0720" y="2693670"/>
            <a:ext cx="361251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串口读取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158760" y="1855416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46390" y="3148861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62900" y="437749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3645" y="1321435"/>
            <a:ext cx="100139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        </a:t>
            </a:r>
            <a:r>
              <a:rPr sz="2000"/>
              <a:t>ASCII是基于拉丁字母的一套电脑编码系统</a:t>
            </a:r>
            <a:r>
              <a:rPr lang="zh-CN" sz="2000"/>
              <a:t>。</a:t>
            </a:r>
            <a:r>
              <a:rPr sz="2000"/>
              <a:t>ASCII</a:t>
            </a:r>
            <a:r>
              <a:rPr lang="zh-CN" sz="2000"/>
              <a:t>是</a:t>
            </a:r>
            <a:r>
              <a:rPr sz="2000"/>
              <a:t>用来制订计算机中每个符号对应的代码，这也叫做计算机的内码。每个ASCII码以1个字节(Byte)储存，从0到数字127代表不同的常用符号，例如大写A的ASCII码是65，小写a则是97。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23645" y="2797810"/>
            <a:ext cx="10013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        </a:t>
            </a:r>
            <a:r>
              <a:rPr sz="2000"/>
              <a:t>ASCII</a:t>
            </a:r>
            <a:r>
              <a:rPr lang="zh-CN" sz="2000"/>
              <a:t>部分对照表：</a:t>
            </a:r>
          </a:p>
          <a:p>
            <a:pPr>
              <a:lnSpc>
                <a:spcPct val="150000"/>
              </a:lnSpc>
            </a:pPr>
            <a:endParaRPr lang="zh-CN" sz="200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6988016"/>
              </p:ext>
            </p:extLst>
          </p:nvPr>
        </p:nvGraphicFramePr>
        <p:xfrm>
          <a:off x="1342809" y="3745560"/>
          <a:ext cx="3024336" cy="212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      </a:t>
                      </a:r>
                      <a:r>
                        <a:rPr sz="1800">
                          <a:sym typeface="+mn-ea"/>
                        </a:rPr>
                        <a:t>ASCII</a:t>
                      </a:r>
                      <a:r>
                        <a:rPr lang="zh-CN" sz="1800">
                          <a:sym typeface="+mn-ea"/>
                        </a:rPr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控制字符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9552109"/>
              </p:ext>
            </p:extLst>
          </p:nvPr>
        </p:nvGraphicFramePr>
        <p:xfrm>
          <a:off x="4727848" y="3717032"/>
          <a:ext cx="3114344" cy="212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sym typeface="+mn-ea"/>
                        </a:rPr>
                        <a:t>      </a:t>
                      </a:r>
                      <a:r>
                        <a:rPr sz="1800" dirty="0">
                          <a:sym typeface="+mn-ea"/>
                        </a:rPr>
                        <a:t>ASCII</a:t>
                      </a:r>
                      <a:r>
                        <a:rPr lang="zh-CN" sz="1800" dirty="0">
                          <a:sym typeface="+mn-ea"/>
                        </a:rPr>
                        <a:t>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控制字符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6740" y="2707005"/>
            <a:ext cx="10763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micro:bit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类别指令中，好搭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从串口读取数值，可以使用该指令判断串口中是否有数据可读。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00" y="1622425"/>
            <a:ext cx="3935095" cy="9759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125" y="4044950"/>
            <a:ext cx="4386580" cy="8108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6740" y="5093335"/>
            <a:ext cx="107632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这个指令在运算符类别指令中，可以使用该指令将数字转换为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ASCII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64710" y="582993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串口直接读取数值</a:t>
            </a: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1607185"/>
            <a:ext cx="5543550" cy="381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46830" y="560387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串口读取数据，并将数据转换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35" y="1830705"/>
            <a:ext cx="5891530" cy="3196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0046bdf-48be-4a81-a850-2ac0c11f6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0046bdf-48be-4a81-a850-2ac0c11f6840}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宽屏</PresentationFormat>
  <Paragraphs>58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38</cp:revision>
  <dcterms:created xsi:type="dcterms:W3CDTF">2017-06-11T01:16:00Z</dcterms:created>
  <dcterms:modified xsi:type="dcterms:W3CDTF">2020-04-07T08:27:21Z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